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11"/>
  </p:normalViewPr>
  <p:slideViewPr>
    <p:cSldViewPr snapToGrid="0">
      <p:cViewPr>
        <p:scale>
          <a:sx n="102" d="100"/>
          <a:sy n="102" d="100"/>
        </p:scale>
        <p:origin x="97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18B7E1-2B6A-4551-2780-18E24D7A01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AFDBF78-0356-C1F5-40D0-29E29E5737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978AD8-A72D-7F34-273D-16A185A6B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0C3FCA-6184-5F36-AD02-0430C5232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A9AB36-BCA2-0C0A-F079-7A0C6C2A0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9468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ED1FCF-1EF0-17DB-A755-C48F6C25D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6FAA6C8-1988-A759-6CCE-C9359DAD23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164E93-14DD-0E27-704A-DDD545A6D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38D625-643B-FEF6-A17F-561F49C5E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52E085-3001-2682-3E8C-70D9EBF08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8509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8C59C7B-695F-057E-D69F-BAEADD6730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E4D83D7-F77A-2480-BFF7-E6A19C268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F82656-1AAB-BC0E-67E5-31F168D89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9C6730-9ACF-4B21-6A36-4235423DE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6F34AA-3EB8-FFF3-4849-DCE21313A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80416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C1E90E-A11E-DC92-DE5D-86EA8074D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E0130D-C9E0-2B94-FDD8-993BB50E2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C16FA5-686D-CF2D-B7CB-4CF18D5D7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47D6EF-7B1E-F758-C7DD-820F60CFF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25F74E-4614-ABB4-E859-8014DC05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0479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AFB263-B0EE-19EB-4566-007736389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3CB735-73A2-8067-5C73-258E75F9C3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59B968-5D80-759E-866D-F0B965BAA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B5331A-97DF-E4CC-8601-DEA23AF97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928101-BC7F-5126-0EB2-17E33618B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4624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1163E2-5A28-AEE3-6C75-0138493B8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F4CD26-76C0-1D93-51B2-92B15BEF48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12D071-6A3E-BA40-FF50-80C4C386A3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45D0ED-28E8-2AC8-7E20-294427A39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75954F7-B629-830E-2A67-5B6AFEC01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562411-BCEB-89FB-3BF4-CA6707BA2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5985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0ABFC9-DF1B-86AB-D941-2F576BE11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C1B0CF-36CE-4D1D-2265-2318C4461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5CF13E-72C5-1630-48E5-DF42A204C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F6C5F21-670F-0DFC-38AA-AA2A589767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C8F847-5F0B-450E-374B-2061E02C8F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7984E0C-2B7C-B05E-ED42-228969031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465080-E129-9243-1021-5F5AD21E4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47876EC-0532-CEF3-0481-69FEDDA35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6112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97DBAA-6CB1-035A-859F-BAE81095F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8652239-B9E2-08CC-712F-238CDCD1A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BDB07DE-C4C9-D232-92C8-D37EE1216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2F7CB9A-6EB5-83A0-F1B4-0D3BA29A2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0414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DE00B54-318E-2B85-D4B3-737069D45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0A0218E-6E1B-1CA4-CC99-E4E03983F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49C32B-CF79-3AF6-7AAB-80EBFE4B0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3496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644D7E-EF41-3CEA-B2C9-19364F63E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003A56-8752-3A99-6BD9-554EDD2D7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326DAD-DF42-2BE8-E022-D04F05998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D0E13F8-7094-2F1F-1650-71F73DAA4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71B513-4820-C0DA-4A9B-7665B5558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E1A625-CDE5-B9F0-2508-90458A89C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8947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ADBB94-47FA-46DF-F8F6-27A8CCD8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1CE36DB-B5EA-7D64-09E7-C388B6BDE7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117246-6AA6-1519-F1A5-75A8503A5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633F75-2447-5D27-FF3E-40F671D10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182EBB-0032-3554-BD72-1F12109D5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45017C-BB75-1C49-854D-D2300FA9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8417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1347B2F-A246-F7B2-DBB3-AD76199C9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41986CA-22BC-6375-DF06-1822CC3BB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369965-0E1B-0520-4850-EF8CF3894E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5A633-6C1B-0348-9559-522BFABD5FBD}" type="datetimeFigureOut">
              <a:rPr kumimoji="1" lang="zh-CN" altLang="en-US" smtClean="0"/>
              <a:t>2025/10/29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50C4EC-C597-B7ED-EE2D-F37F8A032E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56E5E8-DE35-C0AB-F7EB-7D7B6AD570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08028-692D-C64D-87E5-947FEFD5956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45782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A3E86771-B5D3-2370-4C62-7877B3C45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6882" y="1284605"/>
            <a:ext cx="9298236" cy="557339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33DBD4E-0708-D313-C537-B53AFC86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461"/>
          <a:stretch>
            <a:fillRect/>
          </a:stretch>
        </p:blipFill>
        <p:spPr>
          <a:xfrm>
            <a:off x="0" y="0"/>
            <a:ext cx="12192000" cy="119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740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8D3D980-F02B-B048-DD7C-BE18B4EFA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02" y="975671"/>
            <a:ext cx="2521991" cy="555182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D5616F6-80BD-5198-7E7F-DF607C8061DA}"/>
              </a:ext>
            </a:extLst>
          </p:cNvPr>
          <p:cNvSpPr txBox="1"/>
          <p:nvPr/>
        </p:nvSpPr>
        <p:spPr>
          <a:xfrm>
            <a:off x="132202" y="121185"/>
            <a:ext cx="30296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>
                <a:latin typeface="Monaco" pitchFamily="2" charset="0"/>
              </a:rPr>
              <a:t>Motivation</a:t>
            </a:r>
            <a:r>
              <a:rPr kumimoji="1" lang="zh-CN" altLang="en-US" sz="3600" b="1" dirty="0">
                <a:latin typeface="Monaco" pitchFamily="2" charset="0"/>
              </a:rPr>
              <a:t>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E05ADB5-5915-0B20-C19C-37DEC3338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2183" y="1079652"/>
            <a:ext cx="9471190" cy="53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248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E09B2E8-C4F7-71E9-ABF9-94CF0B16D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88" y="989101"/>
            <a:ext cx="11380424" cy="555620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343376E-320A-A329-74FD-B9B16412FCD6}"/>
              </a:ext>
            </a:extLst>
          </p:cNvPr>
          <p:cNvSpPr txBox="1"/>
          <p:nvPr/>
        </p:nvSpPr>
        <p:spPr>
          <a:xfrm>
            <a:off x="132201" y="121185"/>
            <a:ext cx="9613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>
                <a:latin typeface="Monaco" pitchFamily="2" charset="0"/>
              </a:rPr>
              <a:t>Overview</a:t>
            </a:r>
            <a:r>
              <a:rPr kumimoji="1" lang="zh-CN" altLang="en-US" sz="3600" b="1" dirty="0">
                <a:latin typeface="Monaco" pitchFamily="2" charset="0"/>
              </a:rPr>
              <a:t> </a:t>
            </a:r>
            <a:r>
              <a:rPr kumimoji="1" lang="en-US" altLang="zh-CN" sz="3600" b="1" dirty="0">
                <a:latin typeface="Monaco" pitchFamily="2" charset="0"/>
              </a:rPr>
              <a:t>of</a:t>
            </a:r>
            <a:r>
              <a:rPr kumimoji="1" lang="zh-CN" altLang="en-US" sz="3600" b="1" dirty="0">
                <a:latin typeface="Monaco" pitchFamily="2" charset="0"/>
              </a:rPr>
              <a:t> </a:t>
            </a:r>
            <a:r>
              <a:rPr kumimoji="1" lang="en" altLang="zh-CN" sz="3600" b="1" dirty="0" err="1">
                <a:latin typeface="Monaco" pitchFamily="2" charset="0"/>
              </a:rPr>
              <a:t>VersaAnimator</a:t>
            </a:r>
            <a:endParaRPr kumimoji="1" lang="zh-CN" altLang="en-US" sz="3600" b="1" dirty="0">
              <a:latin typeface="Monac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65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F0D7C66-C1DA-43D4-041B-8207D61E7B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8263" b="13402"/>
          <a:stretch>
            <a:fillRect/>
          </a:stretch>
        </p:blipFill>
        <p:spPr>
          <a:xfrm>
            <a:off x="1515615" y="1574479"/>
            <a:ext cx="2304091" cy="397921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2637B08-16C7-8E80-B409-803D8BBED5CD}"/>
              </a:ext>
            </a:extLst>
          </p:cNvPr>
          <p:cNvSpPr txBox="1"/>
          <p:nvPr/>
        </p:nvSpPr>
        <p:spPr>
          <a:xfrm>
            <a:off x="132202" y="121185"/>
            <a:ext cx="10828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>
                <a:latin typeface="Monaco" pitchFamily="2" charset="0"/>
              </a:rPr>
              <a:t>Details Structure of Motion Generator</a:t>
            </a:r>
            <a:endParaRPr kumimoji="1" lang="zh-CN" altLang="en-US" sz="3600" b="1" dirty="0">
              <a:latin typeface="Monaco" pitchFamily="2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2B01AAE-1B5E-8266-9E80-6C8A3E11E781}"/>
              </a:ext>
            </a:extLst>
          </p:cNvPr>
          <p:cNvSpPr txBox="1"/>
          <p:nvPr/>
        </p:nvSpPr>
        <p:spPr>
          <a:xfrm>
            <a:off x="810327" y="5821349"/>
            <a:ext cx="4099876" cy="646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dirty="0">
                <a:latin typeface="Monaco" pitchFamily="2" charset="0"/>
              </a:rPr>
              <a:t>The primary audio-to-motion architecture.</a:t>
            </a:r>
            <a:endParaRPr lang="zh-CN" altLang="en-US" dirty="0">
              <a:latin typeface="Monaco" pitchFamily="2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C75ACA0-94C1-F7D2-ADEF-054C6A0CC970}"/>
              </a:ext>
            </a:extLst>
          </p:cNvPr>
          <p:cNvSpPr txBox="1"/>
          <p:nvPr/>
        </p:nvSpPr>
        <p:spPr>
          <a:xfrm>
            <a:off x="6060510" y="5682849"/>
            <a:ext cx="61314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altLang="zh-CN" dirty="0">
                <a:latin typeface="Monaco" pitchFamily="2" charset="0"/>
              </a:rPr>
              <a:t>The two-branch transformer that generates motions conditioned on both audio and text prompts.</a:t>
            </a:r>
            <a:endParaRPr lang="zh-CN" altLang="en-US" dirty="0">
              <a:latin typeface="Monaco" pitchFamily="2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A1C66A0-8D81-1935-3EBD-F80A0BEDB3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5934"/>
          <a:stretch>
            <a:fillRect/>
          </a:stretch>
        </p:blipFill>
        <p:spPr>
          <a:xfrm>
            <a:off x="246116" y="1054872"/>
            <a:ext cx="7259912" cy="64633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91D7980-8792-B43F-7512-C6E3980155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783" b="13402"/>
          <a:stretch>
            <a:fillRect/>
          </a:stretch>
        </p:blipFill>
        <p:spPr>
          <a:xfrm>
            <a:off x="6413035" y="1574480"/>
            <a:ext cx="4444342" cy="397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1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8C4C482-E397-CA4F-A6BD-13F0A794E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548246"/>
            <a:ext cx="7772400" cy="530975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E94EA8C-4820-6815-A5B4-F93B198D548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8190"/>
          <a:stretch>
            <a:fillRect/>
          </a:stretch>
        </p:blipFill>
        <p:spPr>
          <a:xfrm>
            <a:off x="132202" y="767516"/>
            <a:ext cx="5581389" cy="278928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417EAAF-2748-4384-53AF-DB915E7302C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461"/>
          <a:stretch>
            <a:fillRect/>
          </a:stretch>
        </p:blipFill>
        <p:spPr>
          <a:xfrm>
            <a:off x="1574104" y="3720820"/>
            <a:ext cx="2218151" cy="278928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EBC2266-4BE8-CF88-A6A6-121760401417}"/>
              </a:ext>
            </a:extLst>
          </p:cNvPr>
          <p:cNvSpPr txBox="1"/>
          <p:nvPr/>
        </p:nvSpPr>
        <p:spPr>
          <a:xfrm>
            <a:off x="132202" y="121185"/>
            <a:ext cx="10828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b="1" dirty="0">
                <a:latin typeface="Monaco" pitchFamily="2" charset="0"/>
              </a:rPr>
              <a:t>Performance </a:t>
            </a:r>
            <a:endParaRPr kumimoji="1" lang="zh-CN" altLang="en-US" sz="3600" b="1" dirty="0">
              <a:latin typeface="Monac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480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9259976-E0F1-E1C0-4881-7303AAF3F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352" y="291032"/>
            <a:ext cx="5473700" cy="63246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B7D0372-C74A-5A1D-9E56-3A1E37CD5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302" y="291032"/>
            <a:ext cx="4910346" cy="656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07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F67C72B-6916-1F40-7854-E48093779BA5}"/>
              </a:ext>
            </a:extLst>
          </p:cNvPr>
          <p:cNvSpPr txBox="1"/>
          <p:nvPr/>
        </p:nvSpPr>
        <p:spPr>
          <a:xfrm>
            <a:off x="1639343" y="1282077"/>
            <a:ext cx="8913313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" altLang="zh-CN" sz="2000" b="1" dirty="0">
                <a:latin typeface="Monaco" pitchFamily="2" charset="0"/>
              </a:rPr>
              <a:t>Thank you!</a:t>
            </a:r>
          </a:p>
          <a:p>
            <a:pPr>
              <a:buNone/>
            </a:pPr>
            <a:br>
              <a:rPr lang="en" altLang="zh-CN" sz="2000" dirty="0">
                <a:latin typeface="Monaco" pitchFamily="2" charset="0"/>
              </a:rPr>
            </a:br>
            <a:r>
              <a:rPr lang="en" altLang="zh-CN" sz="2000" dirty="0">
                <a:latin typeface="Monaco" pitchFamily="2" charset="0"/>
              </a:rPr>
              <a:t>If you are interested in my research or potential collaboration, feel free to reach out.</a:t>
            </a:r>
          </a:p>
          <a:p>
            <a:pPr>
              <a:buNone/>
            </a:pPr>
            <a:endParaRPr lang="en" altLang="zh-CN" sz="2000" dirty="0">
              <a:latin typeface="Monaco" pitchFamily="2" charset="0"/>
            </a:endParaRPr>
          </a:p>
          <a:p>
            <a:pPr>
              <a:buNone/>
            </a:pPr>
            <a:r>
              <a:rPr lang="zh-CN" altLang="en-US" sz="2000" dirty="0">
                <a:latin typeface="Monaco" pitchFamily="2" charset="0"/>
              </a:rPr>
              <a:t>🔍 </a:t>
            </a:r>
            <a:r>
              <a:rPr lang="en" altLang="zh-CN" sz="2000" b="1" dirty="0">
                <a:latin typeface="Monaco" pitchFamily="2" charset="0"/>
              </a:rPr>
              <a:t>Research Interests:</a:t>
            </a:r>
            <a:endParaRPr lang="en" altLang="zh-CN" sz="2000" dirty="0">
              <a:latin typeface="Monaco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000" dirty="0">
                <a:latin typeface="Monaco" pitchFamily="2" charset="0"/>
              </a:rPr>
              <a:t> Audio-driven Human Animation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000" dirty="0">
                <a:latin typeface="Monaco" pitchFamily="2" charset="0"/>
              </a:rPr>
              <a:t> Multi-object Tracking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CN" sz="2000" dirty="0">
                <a:latin typeface="Monaco" pitchFamily="2" charset="0"/>
              </a:rPr>
              <a:t> Multimodal Large Language Models</a:t>
            </a:r>
          </a:p>
          <a:p>
            <a:pPr>
              <a:buNone/>
            </a:pPr>
            <a:endParaRPr lang="en" altLang="zh-CN" sz="2000" dirty="0">
              <a:latin typeface="Monaco" pitchFamily="2" charset="0"/>
            </a:endParaRPr>
          </a:p>
          <a:p>
            <a:pPr>
              <a:buNone/>
            </a:pPr>
            <a:endParaRPr lang="en" altLang="zh-CN" sz="2000" dirty="0">
              <a:latin typeface="Monaco" pitchFamily="2" charset="0"/>
            </a:endParaRPr>
          </a:p>
          <a:p>
            <a:pPr>
              <a:buNone/>
            </a:pPr>
            <a:r>
              <a:rPr lang="zh-CN" altLang="en-US" sz="2000" dirty="0">
                <a:latin typeface="Monaco" pitchFamily="2" charset="0"/>
              </a:rPr>
              <a:t>📧 </a:t>
            </a:r>
            <a:r>
              <a:rPr lang="en" altLang="zh-CN" sz="2000" b="1" dirty="0">
                <a:latin typeface="Monaco" pitchFamily="2" charset="0"/>
              </a:rPr>
              <a:t>Email:</a:t>
            </a:r>
            <a:r>
              <a:rPr lang="en" altLang="zh-CN" sz="2000" dirty="0">
                <a:latin typeface="Monaco" pitchFamily="2" charset="0"/>
              </a:rPr>
              <a:t> </a:t>
            </a:r>
            <a:r>
              <a:rPr lang="en" altLang="zh-CN" sz="2000" dirty="0" err="1">
                <a:latin typeface="Monaco" pitchFamily="2" charset="0"/>
              </a:rPr>
              <a:t>qinzheng@stu.xjtu.edu.cn</a:t>
            </a:r>
            <a:br>
              <a:rPr lang="en" altLang="zh-CN" sz="2000" dirty="0">
                <a:latin typeface="Monaco" pitchFamily="2" charset="0"/>
              </a:rPr>
            </a:br>
            <a:endParaRPr lang="en" altLang="zh-CN" sz="2000" dirty="0">
              <a:latin typeface="Monac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082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79</Words>
  <Application>Microsoft Macintosh PowerPoint</Application>
  <PresentationFormat>宽屏</PresentationFormat>
  <Paragraphs>16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2" baseType="lpstr">
      <vt:lpstr>等线</vt:lpstr>
      <vt:lpstr>等线 Light</vt:lpstr>
      <vt:lpstr>Arial</vt:lpstr>
      <vt:lpstr>Monaco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正 秦</dc:creator>
  <cp:lastModifiedBy>正 秦</cp:lastModifiedBy>
  <cp:revision>30</cp:revision>
  <dcterms:created xsi:type="dcterms:W3CDTF">2025-10-29T20:19:06Z</dcterms:created>
  <dcterms:modified xsi:type="dcterms:W3CDTF">2025-10-29T20:47:50Z</dcterms:modified>
</cp:coreProperties>
</file>

<file path=docProps/thumbnail.jpeg>
</file>